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D3B6C-D34B-46C6-8F3D-9610F864B557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9/28/2016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F5F19-7A08-48EF-BB86-E29A161D8EB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649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0099E-DD91-4DB0-A6A1-C1B650C12CF3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9/28/2016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729E4-B798-4AA6-9C36-A279934D309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20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0A6B5-C127-4A1E-9C52-259BE015C560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9/28/2016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452D6-E491-43F8-B5DA-38465C69FA3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026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D1781-7767-43AA-B981-E3439B80FD9E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9/28/2016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48E59-B598-482F-A5A2-3D1239D1414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500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7DF8E-6963-4375-B500-0C0B0F2A588F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9/28/2016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24675-FB0D-4C21-9313-869588D81DD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457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92D41-C02B-4AE1-8670-8605FF87F40D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9/28/2016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41915-635C-4458-8210-ED183CE7C02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117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006C3-631D-4FD3-98F6-465180FA14B8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9/28/2016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5B062-ED99-4F57-B7A0-AE05456E128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22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9FDEB-3FC7-445B-B925-3788FF01FAE4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9/28/2016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081B1-17F4-451A-B6B2-27031325BDB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809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5752E-F600-4AD5-BF10-5D52E45A2E6F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9/28/2016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2A182-ABA9-4685-9741-220296C3A0D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64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81FFC-2330-42CD-AE41-3FE3D7D25AB8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9/28/2016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B89A9-4ABF-4E86-A916-78DEB313EFA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613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97845-C7EF-4DF2-B5B6-F8C06A188C05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9/28/2016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2A7A3-CB61-4BF4-98B1-B11B18B145C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13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Vert">
          <a:fgClr>
            <a:schemeClr val="bg2"/>
          </a:fgClr>
          <a:bgClr>
            <a:srgbClr val="DDD9C3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258D32-04DF-4027-B928-6B40A4CA1406}" type="datetimeFigureOut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9/28/2016</a:t>
            </a:fld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B3A445-D639-4A36-B8B8-AD122F39A5CC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348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1116545"/>
              </p:ext>
            </p:extLst>
          </p:nvPr>
        </p:nvGraphicFramePr>
        <p:xfrm>
          <a:off x="76200" y="22860"/>
          <a:ext cx="8915400" cy="68351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66027"/>
                <a:gridCol w="3308918"/>
                <a:gridCol w="3640455"/>
              </a:tblGrid>
              <a:tr h="683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Criteria </a:t>
                      </a:r>
                      <a:r>
                        <a:rPr lang="en-US" sz="1600" b="1" dirty="0">
                          <a:effectLst/>
                        </a:rPr>
                        <a:t>Category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 </a:t>
                      </a:r>
                      <a:endParaRPr lang="en-US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92" marR="4879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Candidate </a:t>
                      </a:r>
                      <a:r>
                        <a:rPr lang="en-US" sz="1600" b="1" dirty="0">
                          <a:effectLst/>
                        </a:rPr>
                        <a:t>1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92" marR="4879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Candidate </a:t>
                      </a:r>
                      <a:r>
                        <a:rPr lang="en-US" sz="1600" b="1" dirty="0">
                          <a:effectLst/>
                        </a:rPr>
                        <a:t>2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92" marR="48792" marT="0" marB="0"/>
                </a:tc>
              </a:tr>
              <a:tr h="12130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Issue 1: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Points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92" marR="487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Position: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Sources</a:t>
                      </a:r>
                      <a:r>
                        <a:rPr lang="en-US" sz="1400" dirty="0">
                          <a:effectLst/>
                        </a:rPr>
                        <a:t>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92" marR="487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Position: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Sources</a:t>
                      </a:r>
                      <a:r>
                        <a:rPr lang="en-US" sz="1400" dirty="0">
                          <a:effectLst/>
                        </a:rPr>
                        <a:t>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92" marR="48792" marT="0" marB="0"/>
                </a:tc>
              </a:tr>
              <a:tr h="12130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Issue 2: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Points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92" marR="487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Position: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Sources</a:t>
                      </a:r>
                      <a:r>
                        <a:rPr lang="en-US" sz="1400" dirty="0">
                          <a:effectLst/>
                        </a:rPr>
                        <a:t>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92" marR="487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Position: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Sources</a:t>
                      </a:r>
                      <a:r>
                        <a:rPr lang="en-US" sz="1400" dirty="0">
                          <a:effectLst/>
                        </a:rPr>
                        <a:t>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92" marR="48792" marT="0" marB="0"/>
                </a:tc>
              </a:tr>
              <a:tr h="12130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Issue 3: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Points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92" marR="487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Position: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Sources</a:t>
                      </a:r>
                      <a:r>
                        <a:rPr lang="en-US" sz="1400" dirty="0">
                          <a:effectLst/>
                        </a:rPr>
                        <a:t>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92" marR="487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Position: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Sources</a:t>
                      </a:r>
                      <a:r>
                        <a:rPr lang="en-US" sz="1400" dirty="0">
                          <a:effectLst/>
                        </a:rPr>
                        <a:t>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92" marR="48792" marT="0" marB="0"/>
                </a:tc>
              </a:tr>
              <a:tr h="12130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Qualifications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Points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92" marR="487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Sources</a:t>
                      </a:r>
                      <a:r>
                        <a:rPr lang="en-US" sz="1400" dirty="0">
                          <a:effectLst/>
                        </a:rPr>
                        <a:t>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92" marR="487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Sources</a:t>
                      </a:r>
                      <a:r>
                        <a:rPr lang="en-US" sz="1400" dirty="0">
                          <a:effectLst/>
                        </a:rPr>
                        <a:t>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92" marR="48792" marT="0" marB="0"/>
                </a:tc>
              </a:tr>
              <a:tr h="11967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Character </a:t>
                      </a:r>
                      <a:r>
                        <a:rPr lang="en-US" sz="1600" dirty="0" smtClean="0">
                          <a:effectLst/>
                        </a:rPr>
                        <a:t>Traits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Points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92" marR="487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Sources: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92" marR="487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Sources: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92" marR="48792" marT="0" marB="0"/>
                </a:tc>
              </a:tr>
            </a:tbl>
          </a:graphicData>
        </a:graphic>
      </p:graphicFrame>
      <p:sp>
        <p:nvSpPr>
          <p:cNvPr id="11305" name="Rectangle 1"/>
          <p:cNvSpPr>
            <a:spLocks noChangeArrowheads="1"/>
          </p:cNvSpPr>
          <p:nvPr/>
        </p:nvSpPr>
        <p:spPr bwMode="auto">
          <a:xfrm>
            <a:off x="2408238" y="19351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70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30</Words>
  <Application>Microsoft Office PowerPoint</Application>
  <PresentationFormat>On-screen Show (4:3)</PresentationFormat>
  <Paragraphs>77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Textured</vt:lpstr>
      <vt:lpstr>PowerPoint Presentation</vt:lpstr>
    </vt:vector>
  </TitlesOfParts>
  <Company>Rutgers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agardner</dc:creator>
  <cp:lastModifiedBy>agardner</cp:lastModifiedBy>
  <cp:revision>1</cp:revision>
  <cp:lastPrinted>2016-09-22T17:26:35Z</cp:lastPrinted>
  <dcterms:created xsi:type="dcterms:W3CDTF">2016-09-22T17:24:21Z</dcterms:created>
  <dcterms:modified xsi:type="dcterms:W3CDTF">2016-09-28T17:17:27Z</dcterms:modified>
</cp:coreProperties>
</file>